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6"/>
  </p:notesMasterIdLst>
  <p:sldIdLst>
    <p:sldId id="344" r:id="rId4"/>
    <p:sldId id="376" r:id="rId5"/>
    <p:sldId id="311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47" r:id="rId22"/>
    <p:sldId id="392" r:id="rId23"/>
    <p:sldId id="393" r:id="rId24"/>
    <p:sldId id="349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351" r:id="rId33"/>
    <p:sldId id="401" r:id="rId34"/>
    <p:sldId id="403" r:id="rId35"/>
    <p:sldId id="405" r:id="rId36"/>
    <p:sldId id="407" r:id="rId37"/>
    <p:sldId id="410" r:id="rId38"/>
    <p:sldId id="412" r:id="rId39"/>
    <p:sldId id="414" r:id="rId40"/>
    <p:sldId id="416" r:id="rId41"/>
    <p:sldId id="418" r:id="rId42"/>
    <p:sldId id="419" r:id="rId43"/>
    <p:sldId id="303" r:id="rId44"/>
    <p:sldId id="3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822" autoAdjust="0"/>
  </p:normalViewPr>
  <p:slideViewPr>
    <p:cSldViewPr snapToGrid="0" showGuides="1">
      <p:cViewPr varScale="1">
        <p:scale>
          <a:sx n="80" d="100"/>
          <a:sy n="80" d="100"/>
        </p:scale>
        <p:origin x="132" y="204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405374" y="5853098"/>
            <a:ext cx="3356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컴퓨터공학</a:t>
            </a:r>
            <a:r>
              <a:rPr lang="en-US" altLang="ko-KR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: </a:t>
            </a:r>
            <a:r>
              <a:rPr lang="ko-KR" altLang="en-US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이현주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77962" y="417389"/>
            <a:ext cx="93608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11_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몽고 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DB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 참고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05374" y="2788995"/>
            <a:ext cx="4070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데이터베이스</a:t>
            </a:r>
            <a:r>
              <a:rPr lang="en-US" altLang="ko-KR" sz="3600" b="1" dirty="0">
                <a:solidFill>
                  <a:schemeClr val="bg1"/>
                </a:solidFill>
              </a:rPr>
              <a:t>_</a:t>
            </a:r>
            <a:r>
              <a:rPr lang="ko-KR" altLang="en-US" sz="3600" b="1" dirty="0">
                <a:solidFill>
                  <a:schemeClr val="bg1"/>
                </a:solidFill>
              </a:rPr>
              <a:t>참고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  (Data Base)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71163" y="2614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macOS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– mac book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사용시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참고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18456" y="170147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Homebrew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로 몽고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디비를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설치하는게 편함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brew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설치 후 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mongodb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실행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DA20B9-12C7-43B7-AA58-518C5B3D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04" y="2092391"/>
            <a:ext cx="8310030" cy="1173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B49DF2-1616-45E2-BD81-BB1D87F6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184" y="3663168"/>
            <a:ext cx="3782891" cy="1209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79D705-B1BA-4D59-9B9A-30368844D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15" y="5367883"/>
            <a:ext cx="8676816" cy="11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1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3400" y="37294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macOS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1308" y="170705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콘솔에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mongo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로 접속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관리자 비밀번호 설정 후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재 시작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설정 파일 수정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055C3-43C0-4D9F-9A64-619FCED9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12" y="3511016"/>
            <a:ext cx="6300634" cy="1653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ECACBE-8220-4AF5-80D9-E9908529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20" y="1698504"/>
            <a:ext cx="1528062" cy="1103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35F75-15F1-4E25-9F0B-254452AC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93" y="5128290"/>
            <a:ext cx="8158589" cy="17297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10273" y="620403"/>
            <a:ext cx="3042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– mac book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사용시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316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50631" y="2941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macOS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인증 설정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26477" y="176701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콘솔이 전환되면 마지막에 두 줄을 추가하고 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:wq!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로 저장</a:t>
            </a:r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다시 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mongodb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를 실행하고 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mongo admin –u 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명령어로 접속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19A8F-DD36-4D81-9714-30D760FF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84" y="2233938"/>
            <a:ext cx="2723539" cy="1478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B5F74E-1F00-451A-8AC3-B92AE172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17" y="4700763"/>
            <a:ext cx="4912023" cy="14047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85412" y="556772"/>
            <a:ext cx="3042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– mac book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사용시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016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4784" y="34612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macOS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0471" y="1539393"/>
            <a:ext cx="10415189" cy="4964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공식 사이트를 통해 컴퍼스 설치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(https://mongodb.com/download-center/compass),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설치 후 응용 프로그램으로 드래그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0CAF1-A6D1-4E8D-A62A-A29A4F68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468" y="2482091"/>
            <a:ext cx="5772150" cy="1085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58C264-ED95-4F3C-8995-B63BF9EB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68" y="3814400"/>
            <a:ext cx="6772275" cy="27717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05473" y="528933"/>
            <a:ext cx="3042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– mac book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사용시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790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2016" y="3206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92016" y="155183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GUI</a:t>
            </a:r>
            <a:r>
              <a:rPr lang="ko-KR" altLang="en-US" sz="2400" dirty="0"/>
              <a:t>를 사용하지 않으므로 콘솔에 다음 명령어들을 순서대로 입력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2E442-0238-42D9-BBE9-2900B25C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1978848"/>
            <a:ext cx="8872863" cy="2194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C5E19A-A816-4B3D-B8D4-76FF8D58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82" y="4190019"/>
            <a:ext cx="3595907" cy="1338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3AFB2A-7A8F-4529-A550-63EF8F604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35" y="5473946"/>
            <a:ext cx="3504654" cy="13048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DDF96F-7454-4657-9615-BB88D3347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017" y="4814829"/>
            <a:ext cx="3257322" cy="12127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219200" y="4190019"/>
            <a:ext cx="4630616" cy="258876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40642" y="476172"/>
            <a:ext cx="2475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– Linux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사용시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177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3400" y="26871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5799" y="159427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어드민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계정 설정 후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설정 파일을 바꿔 인증 사용하도록 변경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conf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파일 맨 끝 두줄 추가 후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en-US" altLang="ko-KR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wq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로 저장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7ED60D-2CD1-4977-B737-1AA39C5D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30" y="2148191"/>
            <a:ext cx="5868277" cy="1504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0442E9-CD87-4DA8-8220-13394552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34" y="4567844"/>
            <a:ext cx="2509981" cy="1677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F694C7-BB3E-4356-B44B-C458F5BC8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906" y="2230253"/>
            <a:ext cx="2953233" cy="10995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EFEB7-3FC6-4AE9-89BD-A6D303D8C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134" y="4567844"/>
            <a:ext cx="4754269" cy="15516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965349" y="375082"/>
            <a:ext cx="2475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– Linux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사용시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824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03739" y="3110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7862" y="154280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컴퍼스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(MongoDB Compass Community)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로 접속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Fill in connection Fields individually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클릭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B447F-7D24-440F-8BA7-ADFA77A9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8" y="2391267"/>
            <a:ext cx="7147090" cy="42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5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8818" y="23346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07772" y="1559027"/>
            <a:ext cx="112090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컴퍼스</a:t>
            </a:r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(MongoDB Compass Community)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로 접속</a:t>
            </a:r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Authentication 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을 </a:t>
            </a:r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Username/Password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로 변경</a:t>
            </a:r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몽고디비 계정 이름과 비밀번호 입력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D24C14-BCAD-4370-AC52-E9033A5C8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64" y="2382267"/>
            <a:ext cx="6221556" cy="4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6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7185" y="28306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3031" y="160862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접속 성공 화면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3B524F-6188-40DB-85DB-30B040C1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60" y="1608626"/>
            <a:ext cx="7143268" cy="50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3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480" y="596137"/>
            <a:ext cx="59109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데이터베이스</a:t>
            </a:r>
            <a:r>
              <a:rPr lang="en-US" altLang="ko-KR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</a:p>
          <a:p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컬렉션 생성하기</a:t>
            </a:r>
            <a:r>
              <a:rPr lang="en-US" altLang="ko-KR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endParaRPr lang="en-US" altLang="ko-KR" sz="7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2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09600" y="2603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NoSQL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09600" y="1585872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같은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SQL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데이터베이스와는 다른 유형의 데이터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NoSQL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대표주자인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mongoDB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(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JOIN: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관계가 있는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테이블끼리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데이터를 합치는 기능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aggregate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흉내 가능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빅데이터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메시징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관리 등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비정형 데이터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사용하면 좋음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C0CFE0-5D8D-472C-A45A-CF9C51ED7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922" y="3053695"/>
            <a:ext cx="3887155" cy="1415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81BD8-EFC6-4427-BBFC-6A570C3D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5" y="2610039"/>
            <a:ext cx="5930446" cy="23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4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38907" y="3708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데이터베이스 생성하기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9922" y="1854458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 use 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데이터베이스명으로 생성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show </a:t>
            </a:r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</a:rPr>
              <a:t>dbs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로 목록 확인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로 현재 사용중인 데이터베이스 확인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E736D5-7940-4FBD-8DE9-566F248C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841074"/>
            <a:ext cx="2612437" cy="12583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944523-A1A3-4745-84B8-ECDE0B890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30" y="5717040"/>
            <a:ext cx="1138103" cy="977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5D4F4-1DD1-4A6A-B8C5-47623DE5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69" y="3356848"/>
            <a:ext cx="2021792" cy="22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9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컬렉션 생성하기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44415" y="187251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따로 생성할 필요 없음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다큐먼트를 넣는 순간 컬렉션도 자동 생성됨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직접 생성하는 명령어도 있음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show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collectinos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현재 컬렉션 확인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B60D2-0517-4472-9098-535F8F22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50" y="2793751"/>
            <a:ext cx="4018119" cy="2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DB62A1-777C-43CF-986C-FC34A7EC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80" y="5051688"/>
            <a:ext cx="2236212" cy="15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67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26617"/>
            <a:ext cx="591094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en-US" altLang="ko-KR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CRUD </a:t>
            </a:r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작업하기</a:t>
            </a:r>
            <a:endParaRPr lang="en-US" altLang="ko-KR" sz="7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63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24232" y="35340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Create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7053" y="1678965"/>
            <a:ext cx="9918943" cy="46894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몽고디비는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컬럼을 정의하지 않아도 됨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자유로움이 장점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무엇이 들어올지 모른다는 단점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자바스크립트의 자료 형을 따름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차이점도 존재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lvl="1"/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ObjectId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몽고디비의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자료 형으로 고유 아이디 역할을 함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save method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로 저장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7071F-A023-4F7E-A96F-000A0683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13" y="3581611"/>
            <a:ext cx="7570210" cy="27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92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0262" y="2668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Create(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관계 설정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6325" y="1592384"/>
            <a:ext cx="10949354" cy="42339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컬렉션 간 관계를 강요하는 제한이 없으므로 직접 </a:t>
            </a:r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</a:rPr>
              <a:t>ObjectId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를 넣어 연결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사용자의 </a:t>
            </a:r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</a:rPr>
              <a:t>ObjectId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를 찾은 뒤 댓글 컬렉션에 넣음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3FB88-B173-42D1-84B2-DEDAB9B4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37" y="2446459"/>
            <a:ext cx="4659656" cy="11362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CF4F22-CB74-4E2F-AFC8-CAE5D245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37" y="3950218"/>
            <a:ext cx="8654388" cy="14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62354" y="3065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Read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4133" y="1632073"/>
            <a:ext cx="9911097" cy="2517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find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조회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findOne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으로 하나만 조회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4936B-5D8B-4F42-B4E9-B6BBC675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04" y="2254617"/>
            <a:ext cx="8852294" cy="40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94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75300" y="26404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Read(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조건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70404" y="1584878"/>
            <a:ext cx="10125392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두 번째 인수로 조회할 필드를 선택할 수 있음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(1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은 추가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, 0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은 제외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None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첫 번째 인수로 조회 조건 입력 가능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$</a:t>
            </a:r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</a:rPr>
              <a:t>gt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나 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</a:rPr>
              <a:t>$or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</a:rPr>
              <a:t>같은 조건 연산자 사용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A45858-3E96-4408-8C89-D7E81E6B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47" y="1996729"/>
            <a:ext cx="4684699" cy="1565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DBB048-FDD2-4635-9735-01A5D70C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88" y="4572078"/>
            <a:ext cx="6702113" cy="934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612DCD-C373-479F-BEAE-4A08F139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88" y="5474595"/>
            <a:ext cx="67818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8569" y="2686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Read(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조건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15513" y="1442460"/>
            <a:ext cx="8105496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정렬은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sort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메서드로 함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limit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메서드로 조회할 다큐먼트 개수 제한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skip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메서드로 건너뛸 다큐먼트 개수 제공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0BF1E-58B0-4D4E-8513-8020D3DE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46" y="1840725"/>
            <a:ext cx="6125573" cy="13713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C742C-5E96-400C-9FF1-25E6E7D9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29" y="3701084"/>
            <a:ext cx="7338141" cy="1152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EC0541-0EC3-421A-BF25-5962E6A6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946" y="5567968"/>
            <a:ext cx="7775265" cy="11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2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50631" y="23617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Update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8625" y="1587747"/>
            <a:ext cx="10579313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update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메서드로 쿼리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첫 번째 인수로 수정 대상을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두 번째 인수로 수정 내용을 제공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$set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을 붙이지 않으면 다큐먼트 전체가 대체되므로 주의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결과로 수정된 개수가 나옴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DF84D-6937-4D78-B6A5-CC188343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68" y="2910744"/>
            <a:ext cx="8418954" cy="17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3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38907" y="3299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32748" y="1655519"/>
            <a:ext cx="8105496" cy="34161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remove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메서드로 쿼리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첫 번째 인수로 삭제할 대상 조건 제공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성공 시 삭제된 개수가 반환됨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FA6FFF-6B5A-401E-8072-6CD6CE0C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64" y="2552868"/>
            <a:ext cx="4153805" cy="16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440" y="667257"/>
            <a:ext cx="591094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몽고 </a:t>
            </a:r>
            <a:r>
              <a:rPr lang="ko-KR" altLang="en-US" sz="44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디비</a:t>
            </a:r>
            <a:r>
              <a:rPr lang="en-US" altLang="ko-KR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</a:p>
          <a:p>
            <a:r>
              <a:rPr lang="en-US" altLang="ko-KR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컴퍼스 설치하기</a:t>
            </a:r>
            <a:endParaRPr lang="en-US" altLang="ko-KR" sz="7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" y="880617"/>
            <a:ext cx="59109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40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4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en-US" altLang="ko-KR" sz="4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40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몽구스</a:t>
            </a:r>
            <a:r>
              <a:rPr lang="ko-KR" altLang="en-US" sz="4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사용하기</a:t>
            </a:r>
            <a:endParaRPr lang="en-US" altLang="ko-KR" sz="6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5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1676" y="32079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몽구스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ODM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15460" y="1552575"/>
            <a:ext cx="11069134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작업을 쉽게 할 수 있도록 도와주는 라이브러리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ODM: Object Document Mapping: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객체와 다큐먼트를 매핑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(1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대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1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짝지음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lvl="1"/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몽고디비에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없어 불편한 기능들을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몽구스가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보완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테이블과 유사한 기능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JOIN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기능 추가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몽구스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예제는 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https://github.com/zerocho/nodejs-book/tree/master/ch8/8.6/learn-mongoose</a:t>
            </a:r>
          </a:p>
          <a:p>
            <a:pPr lvl="1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프로젝트 세팅 후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콘솔을 통해 경로로 이동한 후 </a:t>
            </a:r>
            <a:r>
              <a:rPr lang="en-US" altLang="ko-KR" sz="1600" dirty="0" err="1">
                <a:latin typeface="굴림" panose="020B0600000101010101" pitchFamily="50" charset="-127"/>
                <a:ea typeface="굴림" panose="020B0600000101010101" pitchFamily="50" charset="-127"/>
              </a:rPr>
              <a:t>package.json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설치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840E91-2B85-4A07-A5B5-A7F2AEE8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77" y="3763711"/>
            <a:ext cx="2698509" cy="3094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3C6D41-A872-48B4-A792-E420F04C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54" y="3858640"/>
            <a:ext cx="4747470" cy="13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1677" y="24789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2072" y="1296533"/>
            <a:ext cx="4987405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몽구스를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통해 </a:t>
            </a:r>
            <a:r>
              <a:rPr lang="ko-KR" altLang="en-US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 연결하기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인증은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admin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데이터베이스에서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서비스는 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dbName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데이터베이스에서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4A22B8-EC0C-41F1-9DB1-26E5CD40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74" y="363786"/>
            <a:ext cx="4987405" cy="63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4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6508" y="3065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앱과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97580" y="1537267"/>
            <a:ext cx="4188220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latin typeface="굴림" panose="020B0600000101010101" pitchFamily="50" charset="-127"/>
                <a:ea typeface="굴림" panose="020B0600000101010101" pitchFamily="50" charset="-127"/>
              </a:rPr>
              <a:t>app.js</a:t>
            </a:r>
            <a:r>
              <a:rPr lang="ko-KR" altLang="en-US" sz="2400">
                <a:latin typeface="굴림" panose="020B0600000101010101" pitchFamily="50" charset="-127"/>
                <a:ea typeface="굴림" panose="020B0600000101010101" pitchFamily="50" charset="-127"/>
              </a:rPr>
              <a:t>로 연결</a:t>
            </a:r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schemas/index.js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의 함수가 실행됨</a:t>
            </a: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mongoose.connect 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함수가 몽고디비에 연결을 시도</a:t>
            </a: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mongoose.set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은 디버깅 모드</a:t>
            </a:r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모드를 켰을 때 콘솔에 쿼리가 찍힘</a:t>
            </a:r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lvl="1"/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연결이 끊기면</a:t>
            </a:r>
            <a:r>
              <a:rPr lang="en-US" altLang="ko-KR" sz="2000">
                <a:latin typeface="굴림" panose="020B0600000101010101" pitchFamily="50" charset="-127"/>
                <a:ea typeface="굴림" panose="020B0600000101010101" pitchFamily="50" charset="-127"/>
              </a:rPr>
              <a:t>(disconnection) </a:t>
            </a:r>
            <a:r>
              <a:rPr lang="ko-KR" altLang="en-US" sz="2000">
                <a:latin typeface="굴림" panose="020B0600000101010101" pitchFamily="50" charset="-127"/>
                <a:ea typeface="굴림" panose="020B0600000101010101" pitchFamily="50" charset="-127"/>
              </a:rPr>
              <a:t>다시 연결을 시도</a:t>
            </a:r>
            <a:endParaRPr lang="en-US" altLang="ko-KR" sz="20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70052-AEE8-4788-950C-8ECCE2F3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872" y="133298"/>
            <a:ext cx="4913220" cy="67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63062" y="2244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스키마 정의하기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92780" y="1323359"/>
            <a:ext cx="9887651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schemas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폴더 안에 작성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MySQL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의 테이블처럼 정해진 데이터만 들어갈 수 있게 강제함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type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은 자료 형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require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는 필수 여부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default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는 기본값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, unique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는 고유 여부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825995-B704-4E68-B822-25439B78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19" y="2392074"/>
            <a:ext cx="2960303" cy="4465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57E9A6-D573-48CF-9137-E9FC2140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55" y="2392074"/>
            <a:ext cx="3804545" cy="4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1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04447" y="2596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라우터 작성하기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39672" y="1442460"/>
            <a:ext cx="5468051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프론트엔드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코드는 서버에 요청을 보내는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AJAX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요청 위주로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서버 코드는 응답을 보내는 라우터 위주로 살펴보기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B83385-5747-455A-9EEF-B55B71A8B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48" y="1442460"/>
            <a:ext cx="4196098" cy="50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3400" y="2195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라우터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33400" y="1331841"/>
            <a:ext cx="9512513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router.get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post, put, patch, delete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라우터 작성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5890DA-F517-4161-86DD-28F6C7B5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90" y="1758397"/>
            <a:ext cx="2501079" cy="5099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B6A345-2DFB-4DF2-BF70-9F3C41DA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82" y="1873611"/>
            <a:ext cx="3688683" cy="1612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21E6E9-EAC9-44E1-8D79-D030BEF4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82" y="3486607"/>
            <a:ext cx="1542949" cy="5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8570" y="3647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댓글 라우터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8464" y="1442460"/>
            <a:ext cx="8914636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router.get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post, put, patch, delete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라우터 작성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9222E-CDB0-44AE-882D-D1A845C7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17" y="2041591"/>
            <a:ext cx="4448068" cy="4082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CD2A0D-6664-409C-A7C8-EA88F4A5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55" y="2041591"/>
            <a:ext cx="4141722" cy="46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32692" y="26001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라우터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232761" y="1442460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app.js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에 연결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3D67E-1B04-4514-8960-A211B72C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553" y="1442460"/>
            <a:ext cx="4124325" cy="2066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02ABDE-D07D-4875-A763-85C0E189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66" y="3503939"/>
            <a:ext cx="5524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80293" y="29478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서버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97580" y="1442460"/>
            <a:ext cx="9301497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굴림" panose="020B0600000101010101" pitchFamily="50" charset="-127"/>
                <a:ea typeface="굴림" panose="020B0600000101010101" pitchFamily="50" charset="-127"/>
              </a:rPr>
              <a:t>npm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 start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후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localhost:3000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에 접속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콘솔에 찍히는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몽고디비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쿼리 확인 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2AEC6B-CB3F-4DD4-B1DB-62DC0989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81" y="2323633"/>
            <a:ext cx="6668073" cy="36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1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783771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공식 사이트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https://www.mongodb.com/download-center/community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C8F5A3-1857-4919-A453-C51A8930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81" y="2258340"/>
            <a:ext cx="7415777" cy="437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41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03738" y="26001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서버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7053" y="1355147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댓글 등록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수정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삭제 해보기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BC21F-9B6E-4445-971F-E08ED95E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75" y="1816004"/>
            <a:ext cx="5043512" cy="4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0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3B091A03-6081-4654-B4D5-F24E289370DA}"/>
              </a:ext>
            </a:extLst>
          </p:cNvPr>
          <p:cNvGrpSpPr/>
          <p:nvPr/>
        </p:nvGrpSpPr>
        <p:grpSpPr>
          <a:xfrm>
            <a:off x="8452338" y="1742966"/>
            <a:ext cx="3444388" cy="3884111"/>
            <a:chOff x="1" y="3385664"/>
            <a:chExt cx="3245157" cy="349231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373AA0E-9C86-41D7-AF70-21FE01ED4C24}"/>
                </a:ext>
              </a:extLst>
            </p:cNvPr>
            <p:cNvGrpSpPr/>
            <p:nvPr/>
          </p:nvGrpSpPr>
          <p:grpSpPr>
            <a:xfrm>
              <a:off x="1" y="3962278"/>
              <a:ext cx="2034371" cy="2277641"/>
              <a:chOff x="1" y="3962278"/>
              <a:chExt cx="2034371" cy="2277641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B68F3ED-3BFD-45A1-9591-6BE64DD5B035}"/>
                  </a:ext>
                </a:extLst>
              </p:cNvPr>
              <p:cNvSpPr/>
              <p:nvPr/>
            </p:nvSpPr>
            <p:spPr>
              <a:xfrm>
                <a:off x="504899" y="3962278"/>
                <a:ext cx="1529473" cy="1851626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628DBEF-25CD-4E0A-806D-A25B31F6A6B0}"/>
                  </a:ext>
                </a:extLst>
              </p:cNvPr>
              <p:cNvSpPr/>
              <p:nvPr/>
            </p:nvSpPr>
            <p:spPr>
              <a:xfrm>
                <a:off x="1" y="4806553"/>
                <a:ext cx="907217" cy="1433366"/>
              </a:xfrm>
              <a:custGeom>
                <a:avLst/>
                <a:gdLst>
                  <a:gd name="connsiteX0" fmla="*/ 496382 w 907217"/>
                  <a:gd name="connsiteY0" fmla="*/ 594 h 1433366"/>
                  <a:gd name="connsiteX1" fmla="*/ 505435 w 907217"/>
                  <a:gd name="connsiteY1" fmla="*/ 13804 h 1433366"/>
                  <a:gd name="connsiteX2" fmla="*/ 904570 w 907217"/>
                  <a:gd name="connsiteY2" fmla="*/ 1073337 h 1433366"/>
                  <a:gd name="connsiteX3" fmla="*/ 895450 w 907217"/>
                  <a:gd name="connsiteY3" fmla="*/ 1094796 h 1433366"/>
                  <a:gd name="connsiteX4" fmla="*/ 31248 w 907217"/>
                  <a:gd name="connsiteY4" fmla="*/ 1421547 h 1433366"/>
                  <a:gd name="connsiteX5" fmla="*/ 0 w 907217"/>
                  <a:gd name="connsiteY5" fmla="*/ 1433366 h 1433366"/>
                  <a:gd name="connsiteX6" fmla="*/ 0 w 907217"/>
                  <a:gd name="connsiteY6" fmla="*/ 172401 h 1433366"/>
                  <a:gd name="connsiteX7" fmla="*/ 103788 w 907217"/>
                  <a:gd name="connsiteY7" fmla="*/ 135927 h 1433366"/>
                  <a:gd name="connsiteX8" fmla="*/ 479684 w 907217"/>
                  <a:gd name="connsiteY8" fmla="*/ 3075 h 1433366"/>
                  <a:gd name="connsiteX9" fmla="*/ 496382 w 907217"/>
                  <a:gd name="connsiteY9" fmla="*/ 594 h 14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217" h="1433366">
                    <a:moveTo>
                      <a:pt x="496382" y="594"/>
                    </a:moveTo>
                    <a:cubicBezTo>
                      <a:pt x="500607" y="2002"/>
                      <a:pt x="503557" y="6025"/>
                      <a:pt x="505435" y="13804"/>
                    </a:cubicBezTo>
                    <a:cubicBezTo>
                      <a:pt x="511336" y="18096"/>
                      <a:pt x="895450" y="1051878"/>
                      <a:pt x="904570" y="1073337"/>
                    </a:cubicBezTo>
                    <a:cubicBezTo>
                      <a:pt x="909398" y="1085139"/>
                      <a:pt x="908325" y="1089968"/>
                      <a:pt x="895450" y="1094796"/>
                    </a:cubicBezTo>
                    <a:cubicBezTo>
                      <a:pt x="842473" y="1113908"/>
                      <a:pt x="392172" y="1284950"/>
                      <a:pt x="31248" y="1421547"/>
                    </a:cubicBezTo>
                    <a:lnTo>
                      <a:pt x="0" y="1433366"/>
                    </a:lnTo>
                    <a:lnTo>
                      <a:pt x="0" y="172401"/>
                    </a:lnTo>
                    <a:lnTo>
                      <a:pt x="103788" y="135927"/>
                    </a:lnTo>
                    <a:cubicBezTo>
                      <a:pt x="298625" y="67426"/>
                      <a:pt x="455543" y="12128"/>
                      <a:pt x="479684" y="3075"/>
                    </a:cubicBezTo>
                    <a:cubicBezTo>
                      <a:pt x="486658" y="393"/>
                      <a:pt x="492157" y="-815"/>
                      <a:pt x="496382" y="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5AB5ED-D439-4397-939D-92E7E59E4751}"/>
                </a:ext>
              </a:extLst>
            </p:cNvPr>
            <p:cNvGrpSpPr/>
            <p:nvPr/>
          </p:nvGrpSpPr>
          <p:grpSpPr>
            <a:xfrm>
              <a:off x="1024195" y="4013492"/>
              <a:ext cx="903974" cy="1659328"/>
              <a:chOff x="2832912" y="2217237"/>
              <a:chExt cx="1264088" cy="232035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712839E-6003-4BE4-AA01-8470438384B6}"/>
                  </a:ext>
                </a:extLst>
              </p:cNvPr>
              <p:cNvSpPr/>
              <p:nvPr/>
            </p:nvSpPr>
            <p:spPr>
              <a:xfrm>
                <a:off x="2832912" y="2217237"/>
                <a:ext cx="1264088" cy="2320350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625933-1DE7-4ED2-8B8F-EFFAD53AF01A}"/>
                  </a:ext>
                </a:extLst>
              </p:cNvPr>
              <p:cNvSpPr/>
              <p:nvPr/>
            </p:nvSpPr>
            <p:spPr>
              <a:xfrm>
                <a:off x="2912444" y="2446057"/>
                <a:ext cx="1099772" cy="1786191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F59653-8D8D-40F7-AAAF-FD0E1857685D}"/>
                  </a:ext>
                </a:extLst>
              </p:cNvPr>
              <p:cNvGrpSpPr/>
              <p:nvPr/>
            </p:nvGrpSpPr>
            <p:grpSpPr>
              <a:xfrm>
                <a:off x="3349795" y="3780629"/>
                <a:ext cx="224346" cy="223572"/>
                <a:chOff x="3349795" y="3780629"/>
                <a:chExt cx="224346" cy="22357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0BD67E5-B52C-4686-95EE-3C17680011C0}"/>
                    </a:ext>
                  </a:extLst>
                </p:cNvPr>
                <p:cNvSpPr/>
                <p:nvPr/>
              </p:nvSpPr>
              <p:spPr>
                <a:xfrm>
                  <a:off x="3349795" y="3780629"/>
                  <a:ext cx="224346" cy="223572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F6F1A60-2BA3-4A12-BD91-6CE1D9FFD3C4}"/>
                    </a:ext>
                  </a:extLst>
                </p:cNvPr>
                <p:cNvSpPr/>
                <p:nvPr/>
              </p:nvSpPr>
              <p:spPr>
                <a:xfrm>
                  <a:off x="3420299" y="3850404"/>
                  <a:ext cx="81041" cy="81793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FE49908-0647-4739-AF02-411C98B8BF55}"/>
                </a:ext>
              </a:extLst>
            </p:cNvPr>
            <p:cNvGrpSpPr/>
            <p:nvPr/>
          </p:nvGrpSpPr>
          <p:grpSpPr>
            <a:xfrm>
              <a:off x="1509767" y="5181402"/>
              <a:ext cx="1735391" cy="1696581"/>
              <a:chOff x="1509767" y="5181402"/>
              <a:chExt cx="1735391" cy="1696581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2E70DBC-D504-446C-B9F3-D9FD5F42AFC6}"/>
                  </a:ext>
                </a:extLst>
              </p:cNvPr>
              <p:cNvSpPr/>
              <p:nvPr/>
            </p:nvSpPr>
            <p:spPr>
              <a:xfrm>
                <a:off x="2129557" y="6377457"/>
                <a:ext cx="1115601" cy="500526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  <a:gd name="connsiteX0" fmla="*/ 603980 w 1744124"/>
                  <a:gd name="connsiteY0" fmla="*/ 1515955 h 1515956"/>
                  <a:gd name="connsiteX1" fmla="*/ 18193 w 1744124"/>
                  <a:gd name="connsiteY1" fmla="*/ 836822 h 1515956"/>
                  <a:gd name="connsiteX2" fmla="*/ 24860 w 1744124"/>
                  <a:gd name="connsiteY2" fmla="*/ 774910 h 1515956"/>
                  <a:gd name="connsiteX3" fmla="*/ 1165003 w 1744124"/>
                  <a:gd name="connsiteY3" fmla="*/ 8147 h 1515956"/>
                  <a:gd name="connsiteX4" fmla="*/ 1203103 w 1744124"/>
                  <a:gd name="connsiteY4" fmla="*/ 11958 h 1515956"/>
                  <a:gd name="connsiteX5" fmla="*/ 1744123 w 1744124"/>
                  <a:gd name="connsiteY5" fmla="*/ 619652 h 1515956"/>
                  <a:gd name="connsiteX6" fmla="*/ 684943 w 1744124"/>
                  <a:gd name="connsiteY6" fmla="*/ 1478808 h 1515956"/>
                  <a:gd name="connsiteX7" fmla="*/ 603980 w 1744124"/>
                  <a:gd name="connsiteY7" fmla="*/ 1515955 h 1515956"/>
                  <a:gd name="connsiteX0" fmla="*/ 603980 w 1947061"/>
                  <a:gd name="connsiteY0" fmla="*/ 1569179 h 1569178"/>
                  <a:gd name="connsiteX1" fmla="*/ 18193 w 1947061"/>
                  <a:gd name="connsiteY1" fmla="*/ 890046 h 1569178"/>
                  <a:gd name="connsiteX2" fmla="*/ 24860 w 1947061"/>
                  <a:gd name="connsiteY2" fmla="*/ 828134 h 1569178"/>
                  <a:gd name="connsiteX3" fmla="*/ 1165003 w 1947061"/>
                  <a:gd name="connsiteY3" fmla="*/ 61371 h 1569178"/>
                  <a:gd name="connsiteX4" fmla="*/ 1203103 w 1947061"/>
                  <a:gd name="connsiteY4" fmla="*/ 65182 h 1569178"/>
                  <a:gd name="connsiteX5" fmla="*/ 1947061 w 1947061"/>
                  <a:gd name="connsiteY5" fmla="*/ 891425 h 1569178"/>
                  <a:gd name="connsiteX6" fmla="*/ 684943 w 1947061"/>
                  <a:gd name="connsiteY6" fmla="*/ 1532032 h 1569178"/>
                  <a:gd name="connsiteX7" fmla="*/ 603980 w 1947061"/>
                  <a:gd name="connsiteY7" fmla="*/ 1569179 h 1569178"/>
                  <a:gd name="connsiteX0" fmla="*/ 603980 w 1947061"/>
                  <a:gd name="connsiteY0" fmla="*/ 1569179 h 1569180"/>
                  <a:gd name="connsiteX1" fmla="*/ 18193 w 1947061"/>
                  <a:gd name="connsiteY1" fmla="*/ 890046 h 1569180"/>
                  <a:gd name="connsiteX2" fmla="*/ 24860 w 1947061"/>
                  <a:gd name="connsiteY2" fmla="*/ 828134 h 1569180"/>
                  <a:gd name="connsiteX3" fmla="*/ 1165003 w 1947061"/>
                  <a:gd name="connsiteY3" fmla="*/ 61371 h 1569180"/>
                  <a:gd name="connsiteX4" fmla="*/ 1203103 w 1947061"/>
                  <a:gd name="connsiteY4" fmla="*/ 65182 h 1569180"/>
                  <a:gd name="connsiteX5" fmla="*/ 1947061 w 1947061"/>
                  <a:gd name="connsiteY5" fmla="*/ 891425 h 1569180"/>
                  <a:gd name="connsiteX6" fmla="*/ 603980 w 1947061"/>
                  <a:gd name="connsiteY6" fmla="*/ 1569179 h 1569180"/>
                  <a:gd name="connsiteX0" fmla="*/ 127319 w 1943922"/>
                  <a:gd name="connsiteY0" fmla="*/ 994186 h 1037602"/>
                  <a:gd name="connsiteX1" fmla="*/ 15054 w 1943922"/>
                  <a:gd name="connsiteY1" fmla="*/ 890046 h 1037602"/>
                  <a:gd name="connsiteX2" fmla="*/ 21721 w 1943922"/>
                  <a:gd name="connsiteY2" fmla="*/ 828134 h 1037602"/>
                  <a:gd name="connsiteX3" fmla="*/ 1161864 w 1943922"/>
                  <a:gd name="connsiteY3" fmla="*/ 61371 h 1037602"/>
                  <a:gd name="connsiteX4" fmla="*/ 1199964 w 1943922"/>
                  <a:gd name="connsiteY4" fmla="*/ 65182 h 1037602"/>
                  <a:gd name="connsiteX5" fmla="*/ 1943922 w 1943922"/>
                  <a:gd name="connsiteY5" fmla="*/ 891425 h 1037602"/>
                  <a:gd name="connsiteX6" fmla="*/ 127319 w 1943922"/>
                  <a:gd name="connsiteY6" fmla="*/ 994186 h 1037602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39723 h 939723"/>
                  <a:gd name="connsiteX1" fmla="*/ 15054 w 1994657"/>
                  <a:gd name="connsiteY1" fmla="*/ 835583 h 939723"/>
                  <a:gd name="connsiteX2" fmla="*/ 21721 w 1994657"/>
                  <a:gd name="connsiteY2" fmla="*/ 773671 h 939723"/>
                  <a:gd name="connsiteX3" fmla="*/ 1161864 w 1994657"/>
                  <a:gd name="connsiteY3" fmla="*/ 6908 h 939723"/>
                  <a:gd name="connsiteX4" fmla="*/ 1199964 w 1994657"/>
                  <a:gd name="connsiteY4" fmla="*/ 10719 h 939723"/>
                  <a:gd name="connsiteX5" fmla="*/ 1994657 w 1994657"/>
                  <a:gd name="connsiteY5" fmla="*/ 870784 h 939723"/>
                  <a:gd name="connsiteX6" fmla="*/ 127319 w 1994657"/>
                  <a:gd name="connsiteY6" fmla="*/ 939723 h 939723"/>
                  <a:gd name="connsiteX0" fmla="*/ 123992 w 1991330"/>
                  <a:gd name="connsiteY0" fmla="*/ 939721 h 939721"/>
                  <a:gd name="connsiteX1" fmla="*/ 11727 w 1991330"/>
                  <a:gd name="connsiteY1" fmla="*/ 835581 h 939721"/>
                  <a:gd name="connsiteX2" fmla="*/ 18394 w 1991330"/>
                  <a:gd name="connsiteY2" fmla="*/ 773669 h 939721"/>
                  <a:gd name="connsiteX3" fmla="*/ 1158537 w 1991330"/>
                  <a:gd name="connsiteY3" fmla="*/ 6906 h 939721"/>
                  <a:gd name="connsiteX4" fmla="*/ 1196637 w 1991330"/>
                  <a:gd name="connsiteY4" fmla="*/ 10717 h 939721"/>
                  <a:gd name="connsiteX5" fmla="*/ 1991330 w 1991330"/>
                  <a:gd name="connsiteY5" fmla="*/ 870782 h 939721"/>
                  <a:gd name="connsiteX6" fmla="*/ 123992 w 1991330"/>
                  <a:gd name="connsiteY6" fmla="*/ 939721 h 939721"/>
                  <a:gd name="connsiteX0" fmla="*/ 194213 w 2061551"/>
                  <a:gd name="connsiteY0" fmla="*/ 939721 h 939721"/>
                  <a:gd name="connsiteX1" fmla="*/ 81948 w 2061551"/>
                  <a:gd name="connsiteY1" fmla="*/ 835582 h 939721"/>
                  <a:gd name="connsiteX2" fmla="*/ 88615 w 2061551"/>
                  <a:gd name="connsiteY2" fmla="*/ 773669 h 939721"/>
                  <a:gd name="connsiteX3" fmla="*/ 1228758 w 2061551"/>
                  <a:gd name="connsiteY3" fmla="*/ 6906 h 939721"/>
                  <a:gd name="connsiteX4" fmla="*/ 1266858 w 2061551"/>
                  <a:gd name="connsiteY4" fmla="*/ 10717 h 939721"/>
                  <a:gd name="connsiteX5" fmla="*/ 2061551 w 2061551"/>
                  <a:gd name="connsiteY5" fmla="*/ 870782 h 939721"/>
                  <a:gd name="connsiteX6" fmla="*/ 194213 w 2061551"/>
                  <a:gd name="connsiteY6" fmla="*/ 939721 h 939721"/>
                  <a:gd name="connsiteX0" fmla="*/ 123486 w 1990824"/>
                  <a:gd name="connsiteY0" fmla="*/ 939721 h 939721"/>
                  <a:gd name="connsiteX1" fmla="*/ 11221 w 1990824"/>
                  <a:gd name="connsiteY1" fmla="*/ 835582 h 939721"/>
                  <a:gd name="connsiteX2" fmla="*/ 17888 w 1990824"/>
                  <a:gd name="connsiteY2" fmla="*/ 773669 h 939721"/>
                  <a:gd name="connsiteX3" fmla="*/ 1158031 w 1990824"/>
                  <a:gd name="connsiteY3" fmla="*/ 6906 h 939721"/>
                  <a:gd name="connsiteX4" fmla="*/ 1196131 w 1990824"/>
                  <a:gd name="connsiteY4" fmla="*/ 10717 h 939721"/>
                  <a:gd name="connsiteX5" fmla="*/ 1990824 w 1990824"/>
                  <a:gd name="connsiteY5" fmla="*/ 870782 h 939721"/>
                  <a:gd name="connsiteX6" fmla="*/ 123486 w 1990824"/>
                  <a:gd name="connsiteY6" fmla="*/ 939721 h 939721"/>
                  <a:gd name="connsiteX0" fmla="*/ 125450 w 1992788"/>
                  <a:gd name="connsiteY0" fmla="*/ 939721 h 939721"/>
                  <a:gd name="connsiteX1" fmla="*/ 13185 w 1992788"/>
                  <a:gd name="connsiteY1" fmla="*/ 835582 h 939721"/>
                  <a:gd name="connsiteX2" fmla="*/ 19852 w 1992788"/>
                  <a:gd name="connsiteY2" fmla="*/ 773669 h 939721"/>
                  <a:gd name="connsiteX3" fmla="*/ 1159995 w 1992788"/>
                  <a:gd name="connsiteY3" fmla="*/ 6906 h 939721"/>
                  <a:gd name="connsiteX4" fmla="*/ 1198095 w 1992788"/>
                  <a:gd name="connsiteY4" fmla="*/ 10717 h 939721"/>
                  <a:gd name="connsiteX5" fmla="*/ 1992788 w 1992788"/>
                  <a:gd name="connsiteY5" fmla="*/ 870782 h 939721"/>
                  <a:gd name="connsiteX6" fmla="*/ 125450 w 1992788"/>
                  <a:gd name="connsiteY6" fmla="*/ 939721 h 939721"/>
                  <a:gd name="connsiteX0" fmla="*/ 186284 w 2053622"/>
                  <a:gd name="connsiteY0" fmla="*/ 939721 h 939721"/>
                  <a:gd name="connsiteX1" fmla="*/ 97684 w 2053622"/>
                  <a:gd name="connsiteY1" fmla="*/ 830850 h 939721"/>
                  <a:gd name="connsiteX2" fmla="*/ 80686 w 2053622"/>
                  <a:gd name="connsiteY2" fmla="*/ 773669 h 939721"/>
                  <a:gd name="connsiteX3" fmla="*/ 1220829 w 2053622"/>
                  <a:gd name="connsiteY3" fmla="*/ 6906 h 939721"/>
                  <a:gd name="connsiteX4" fmla="*/ 1258929 w 2053622"/>
                  <a:gd name="connsiteY4" fmla="*/ 10717 h 939721"/>
                  <a:gd name="connsiteX5" fmla="*/ 2053622 w 2053622"/>
                  <a:gd name="connsiteY5" fmla="*/ 870782 h 939721"/>
                  <a:gd name="connsiteX6" fmla="*/ 186284 w 2053622"/>
                  <a:gd name="connsiteY6" fmla="*/ 939721 h 939721"/>
                  <a:gd name="connsiteX0" fmla="*/ 113169 w 1980507"/>
                  <a:gd name="connsiteY0" fmla="*/ 939721 h 939721"/>
                  <a:gd name="connsiteX1" fmla="*/ 24569 w 1980507"/>
                  <a:gd name="connsiteY1" fmla="*/ 830850 h 939721"/>
                  <a:gd name="connsiteX2" fmla="*/ 7571 w 1980507"/>
                  <a:gd name="connsiteY2" fmla="*/ 773669 h 939721"/>
                  <a:gd name="connsiteX3" fmla="*/ 1147714 w 1980507"/>
                  <a:gd name="connsiteY3" fmla="*/ 6906 h 939721"/>
                  <a:gd name="connsiteX4" fmla="*/ 1185814 w 1980507"/>
                  <a:gd name="connsiteY4" fmla="*/ 10717 h 939721"/>
                  <a:gd name="connsiteX5" fmla="*/ 1980507 w 1980507"/>
                  <a:gd name="connsiteY5" fmla="*/ 870782 h 939721"/>
                  <a:gd name="connsiteX6" fmla="*/ 113169 w 1980507"/>
                  <a:gd name="connsiteY6" fmla="*/ 939721 h 939721"/>
                  <a:gd name="connsiteX0" fmla="*/ 74690 w 1989360"/>
                  <a:gd name="connsiteY0" fmla="*/ 887655 h 887655"/>
                  <a:gd name="connsiteX1" fmla="*/ 33422 w 1989360"/>
                  <a:gd name="connsiteY1" fmla="*/ 830850 h 887655"/>
                  <a:gd name="connsiteX2" fmla="*/ 16424 w 1989360"/>
                  <a:gd name="connsiteY2" fmla="*/ 773669 h 887655"/>
                  <a:gd name="connsiteX3" fmla="*/ 1156567 w 1989360"/>
                  <a:gd name="connsiteY3" fmla="*/ 6906 h 887655"/>
                  <a:gd name="connsiteX4" fmla="*/ 1194667 w 1989360"/>
                  <a:gd name="connsiteY4" fmla="*/ 10717 h 887655"/>
                  <a:gd name="connsiteX5" fmla="*/ 1989360 w 1989360"/>
                  <a:gd name="connsiteY5" fmla="*/ 870782 h 887655"/>
                  <a:gd name="connsiteX6" fmla="*/ 74690 w 1989360"/>
                  <a:gd name="connsiteY6" fmla="*/ 887655 h 887655"/>
                  <a:gd name="connsiteX0" fmla="*/ 74690 w 1989360"/>
                  <a:gd name="connsiteY0" fmla="*/ 887655 h 891456"/>
                  <a:gd name="connsiteX1" fmla="*/ 33422 w 1989360"/>
                  <a:gd name="connsiteY1" fmla="*/ 830850 h 891456"/>
                  <a:gd name="connsiteX2" fmla="*/ 16424 w 1989360"/>
                  <a:gd name="connsiteY2" fmla="*/ 773669 h 891456"/>
                  <a:gd name="connsiteX3" fmla="*/ 1156567 w 1989360"/>
                  <a:gd name="connsiteY3" fmla="*/ 6906 h 891456"/>
                  <a:gd name="connsiteX4" fmla="*/ 1194667 w 1989360"/>
                  <a:gd name="connsiteY4" fmla="*/ 10717 h 891456"/>
                  <a:gd name="connsiteX5" fmla="*/ 1989360 w 1989360"/>
                  <a:gd name="connsiteY5" fmla="*/ 870782 h 891456"/>
                  <a:gd name="connsiteX6" fmla="*/ 74690 w 1989360"/>
                  <a:gd name="connsiteY6" fmla="*/ 887655 h 891456"/>
                  <a:gd name="connsiteX0" fmla="*/ 66068 w 1980738"/>
                  <a:gd name="connsiteY0" fmla="*/ 887655 h 891458"/>
                  <a:gd name="connsiteX1" fmla="*/ 24800 w 1980738"/>
                  <a:gd name="connsiteY1" fmla="*/ 830850 h 891458"/>
                  <a:gd name="connsiteX2" fmla="*/ 7802 w 1980738"/>
                  <a:gd name="connsiteY2" fmla="*/ 773669 h 891458"/>
                  <a:gd name="connsiteX3" fmla="*/ 1147945 w 1980738"/>
                  <a:gd name="connsiteY3" fmla="*/ 6906 h 891458"/>
                  <a:gd name="connsiteX4" fmla="*/ 1186045 w 1980738"/>
                  <a:gd name="connsiteY4" fmla="*/ 10717 h 891458"/>
                  <a:gd name="connsiteX5" fmla="*/ 1980738 w 1980738"/>
                  <a:gd name="connsiteY5" fmla="*/ 870782 h 891458"/>
                  <a:gd name="connsiteX6" fmla="*/ 66068 w 1980738"/>
                  <a:gd name="connsiteY6" fmla="*/ 887655 h 891458"/>
                  <a:gd name="connsiteX0" fmla="*/ 66068 w 1980738"/>
                  <a:gd name="connsiteY0" fmla="*/ 943918 h 943918"/>
                  <a:gd name="connsiteX1" fmla="*/ 24800 w 1980738"/>
                  <a:gd name="connsiteY1" fmla="*/ 887113 h 943918"/>
                  <a:gd name="connsiteX2" fmla="*/ 7802 w 1980738"/>
                  <a:gd name="connsiteY2" fmla="*/ 829932 h 943918"/>
                  <a:gd name="connsiteX3" fmla="*/ 1147945 w 1980738"/>
                  <a:gd name="connsiteY3" fmla="*/ 63169 h 943918"/>
                  <a:gd name="connsiteX4" fmla="*/ 1186045 w 1980738"/>
                  <a:gd name="connsiteY4" fmla="*/ 66980 h 943918"/>
                  <a:gd name="connsiteX5" fmla="*/ 1980738 w 1980738"/>
                  <a:gd name="connsiteY5" fmla="*/ 917579 h 943918"/>
                  <a:gd name="connsiteX6" fmla="*/ 66068 w 1980738"/>
                  <a:gd name="connsiteY6" fmla="*/ 943918 h 943918"/>
                  <a:gd name="connsiteX0" fmla="*/ 66068 w 1980738"/>
                  <a:gd name="connsiteY0" fmla="*/ 888677 h 888677"/>
                  <a:gd name="connsiteX1" fmla="*/ 24800 w 1980738"/>
                  <a:gd name="connsiteY1" fmla="*/ 831872 h 888677"/>
                  <a:gd name="connsiteX2" fmla="*/ 7802 w 1980738"/>
                  <a:gd name="connsiteY2" fmla="*/ 774691 h 888677"/>
                  <a:gd name="connsiteX3" fmla="*/ 1147945 w 1980738"/>
                  <a:gd name="connsiteY3" fmla="*/ 7928 h 888677"/>
                  <a:gd name="connsiteX4" fmla="*/ 1186045 w 1980738"/>
                  <a:gd name="connsiteY4" fmla="*/ 11739 h 888677"/>
                  <a:gd name="connsiteX5" fmla="*/ 1980738 w 1980738"/>
                  <a:gd name="connsiteY5" fmla="*/ 862338 h 888677"/>
                  <a:gd name="connsiteX6" fmla="*/ 66068 w 1980738"/>
                  <a:gd name="connsiteY6" fmla="*/ 888677 h 88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738" h="888677">
                    <a:moveTo>
                      <a:pt x="66068" y="888677"/>
                    </a:moveTo>
                    <a:cubicBezTo>
                      <a:pt x="48133" y="844071"/>
                      <a:pt x="34511" y="850870"/>
                      <a:pt x="24800" y="831872"/>
                    </a:cubicBezTo>
                    <a:cubicBezTo>
                      <a:pt x="15089" y="812874"/>
                      <a:pt x="-13725" y="788949"/>
                      <a:pt x="7802" y="774691"/>
                    </a:cubicBezTo>
                    <a:cubicBezTo>
                      <a:pt x="201357" y="646493"/>
                      <a:pt x="1067935" y="63173"/>
                      <a:pt x="1147945" y="7928"/>
                    </a:cubicBezTo>
                    <a:cubicBezTo>
                      <a:pt x="1164137" y="-3502"/>
                      <a:pt x="1170310" y="-2866"/>
                      <a:pt x="1186045" y="11739"/>
                    </a:cubicBezTo>
                    <a:cubicBezTo>
                      <a:pt x="1324844" y="154141"/>
                      <a:pt x="1732752" y="586924"/>
                      <a:pt x="1980738" y="862338"/>
                    </a:cubicBezTo>
                    <a:cubicBezTo>
                      <a:pt x="1356627" y="910065"/>
                      <a:pt x="599950" y="866574"/>
                      <a:pt x="66068" y="888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5693C1E-3561-499F-B37A-086A255D236D}"/>
                  </a:ext>
                </a:extLst>
              </p:cNvPr>
              <p:cNvSpPr/>
              <p:nvPr/>
            </p:nvSpPr>
            <p:spPr>
              <a:xfrm>
                <a:off x="1509767" y="5181402"/>
                <a:ext cx="1129540" cy="1637209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977A9D8E-2571-461A-9A01-5E0B8C65F8BB}"/>
                </a:ext>
              </a:extLst>
            </p:cNvPr>
            <p:cNvSpPr/>
            <p:nvPr/>
          </p:nvSpPr>
          <p:spPr>
            <a:xfrm>
              <a:off x="1158431" y="4364985"/>
              <a:ext cx="629583" cy="628557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F035F2-CE46-4692-9AA1-4D8A9BF80E59}"/>
                </a:ext>
              </a:extLst>
            </p:cNvPr>
            <p:cNvSpPr/>
            <p:nvPr/>
          </p:nvSpPr>
          <p:spPr>
            <a:xfrm>
              <a:off x="1191846" y="3385664"/>
              <a:ext cx="635841" cy="468071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2192000" cy="1140891"/>
          </a:xfrm>
          <a:prstGeom prst="rect">
            <a:avLst/>
          </a:prstGeom>
        </p:spPr>
      </p:pic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635" y="353380"/>
            <a:ext cx="9805082" cy="724247"/>
          </a:xfrm>
        </p:spPr>
        <p:txBody>
          <a:bodyPr/>
          <a:lstStyle/>
          <a:p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  자료 출처</a:t>
            </a:r>
            <a:endParaRPr lang="en-US" sz="6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580278" y="2131330"/>
            <a:ext cx="8407955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Node.js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교과서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개정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판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길벗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조현영 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2020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년도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A6C4E-65C7-477D-97E3-AA584E6A76BA}"/>
              </a:ext>
            </a:extLst>
          </p:cNvPr>
          <p:cNvSpPr txBox="1"/>
          <p:nvPr/>
        </p:nvSpPr>
        <p:spPr>
          <a:xfrm>
            <a:off x="588664" y="80994"/>
            <a:ext cx="59762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4" y="1056640"/>
            <a:ext cx="10546696" cy="54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42257" y="37432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MongoDB Setup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42257" y="181473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를 눌러 다음으로 넘어가다가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Complete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모든 프로그램 기능 설치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31369F-2B43-40A7-832C-E063752C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81" y="2495879"/>
            <a:ext cx="4500019" cy="38060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997D2D-28F7-459F-B762-D7788AD2A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05" y="2573848"/>
            <a:ext cx="4406395" cy="37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9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64028" y="39663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클라우드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기능 끄기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1114" y="181474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Install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as a Service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체크 해제하기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33C79-142C-4F33-80ED-7F94FBC8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95" y="2396127"/>
            <a:ext cx="4896075" cy="41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6456" y="3544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3541" y="171676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컴퍼스도 같이 설치하는 옵션에 체크하여 설치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워크 벤치와 비슷한 기능을 함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3EB4D-7E1C-419D-B7F7-AB745A12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09" y="2583080"/>
            <a:ext cx="4427119" cy="3805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CACA6A-B95D-44C7-814A-E6CDA6F5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40" y="2583080"/>
            <a:ext cx="4427121" cy="38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18457" y="3287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42257" y="180385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윈도의 경우 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data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만들고 그 안에 </a:t>
            </a:r>
            <a:r>
              <a:rPr lang="en-US" altLang="ko-KR" sz="20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db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만듦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콘솔로 </a:t>
            </a:r>
            <a:r>
              <a:rPr lang="ko-KR" altLang="en-US" sz="20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몽고디비가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설치된 경로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기본적으로 </a:t>
            </a:r>
            <a:r>
              <a:rPr lang="en-US" altLang="ko-KR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C:\Program Files\MongoDB\Server\4.2\bin)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이동해 </a:t>
            </a:r>
            <a:r>
              <a:rPr lang="ko-KR" altLang="en-US" sz="20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몽고디비를</a:t>
            </a:r>
            <a:r>
              <a:rPr lang="ko-KR" altLang="en-US" sz="2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</a:t>
            </a:r>
            <a:endParaRPr lang="en-US" altLang="ko-KR" sz="20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1800" dirty="0">
                <a:latin typeface="KoPub돋움체_Pro Bold" pitchFamily="18" charset="-127"/>
                <a:ea typeface="KoPub돋움체_Pro Bold" pitchFamily="18" charset="-127"/>
              </a:rPr>
              <a:t>다른 콘솔을 하나 더 열어 </a:t>
            </a:r>
            <a:r>
              <a:rPr lang="en-US" altLang="ko-KR" sz="1800" dirty="0">
                <a:latin typeface="KoPub돋움체_Pro Bold" pitchFamily="18" charset="-127"/>
                <a:ea typeface="KoPub돋움체_Pro Bold" pitchFamily="18" charset="-127"/>
              </a:rPr>
              <a:t>mongo </a:t>
            </a:r>
            <a:r>
              <a:rPr lang="ko-KR" altLang="en-US" sz="1800" dirty="0">
                <a:latin typeface="KoPub돋움체_Pro Bold" pitchFamily="18" charset="-127"/>
                <a:ea typeface="KoPub돋움체_Pro Bold" pitchFamily="18" charset="-127"/>
              </a:rPr>
              <a:t>명령어 입력</a:t>
            </a: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A2A7B-F2DE-4A0A-9B23-46D1A023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83" y="2673764"/>
            <a:ext cx="4640167" cy="1756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CACD28-6DF7-494A-AD2A-60B7FFDAB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6" y="4430720"/>
            <a:ext cx="5860207" cy="234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51114" y="2998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어드민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권한을 설정하여 </a:t>
            </a:r>
            <a:r>
              <a:rPr lang="ko-KR" altLang="en-US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디비에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 비밀번호 걸기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mongod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를 입력했던 콘솔을 종료한 후 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mongod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--</a:t>
            </a:r>
            <a:r>
              <a:rPr lang="en-US" altLang="ko-KR" sz="2000" dirty="0" err="1">
                <a:latin typeface="굴림" panose="020B0600000101010101" pitchFamily="50" charset="-127"/>
                <a:ea typeface="굴림" panose="020B0600000101010101" pitchFamily="50" charset="-127"/>
              </a:rPr>
              <a:t>auth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명령어로 접속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--</a:t>
            </a:r>
            <a:r>
              <a:rPr lang="en-US" altLang="ko-KR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auth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로그인이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필요하다는 뜻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mongo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를 입력한 콘솔도 종료한 후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mongo admin –u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이름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–p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비밀번호로 접속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4F1C1-1A93-420D-81CC-BDCA6DAC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94" y="2302683"/>
            <a:ext cx="6196920" cy="16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69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</TotalTime>
  <Words>897</Words>
  <Application>Microsoft Office PowerPoint</Application>
  <PresentationFormat>와이드스크린</PresentationFormat>
  <Paragraphs>340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KoPub돋움체_Pro Bold</vt:lpstr>
      <vt:lpstr>KoPub돋움체_Pro Medium</vt:lpstr>
      <vt:lpstr>굴림</vt:lpstr>
      <vt:lpstr>돋움</vt:lpstr>
      <vt:lpstr>새굴림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HyunJu Lee</cp:lastModifiedBy>
  <cp:revision>262</cp:revision>
  <dcterms:created xsi:type="dcterms:W3CDTF">2020-01-20T05:08:25Z</dcterms:created>
  <dcterms:modified xsi:type="dcterms:W3CDTF">2023-11-14T06:33:53Z</dcterms:modified>
</cp:coreProperties>
</file>